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BM Plex Sans Light" panose="020B0403050203000203" pitchFamily="34" charset="0"/>
      <p:regular r:id="rId11"/>
    </p:embeddedFont>
    <p:embeddedFont>
      <p:font typeface="IBM Plex Sans Medium" panose="020B0603050203000203" pitchFamily="34" charset="0"/>
      <p:regular r:id="rId12"/>
    </p:embeddedFont>
    <p:embeddedFont>
      <p:font typeface="Roboto" panose="02000000000000000000" pitchFamily="2" charset="0"/>
      <p:regular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132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499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PlanejaTrip – Soluções em Viagens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Planejamento de viagens colaborativo e inteligente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Motivação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Organizar viagens é complexo e consome tempo. Hoje usamos várias ferramentas separadas: planilhas, mensagens, aplicativos. Falta uma solução centralizada, simples e colaborativa.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784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727002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Fragmentação de informações gera desorganização e retrabalho. Dificuldade em dividir despesas com transparência.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11623"/>
            <a:ext cx="453628" cy="4536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0632" y="261925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Amigos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960632" y="3011567"/>
            <a:ext cx="68759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Grupos de amigos enfrentam desafios na coordenação e divisão justa de custos.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664744"/>
            <a:ext cx="453628" cy="4536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960632" y="377237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Famílias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960632" y="4164687"/>
            <a:ext cx="68759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Famílias precisam de uma forma fácil de gerenciar roteiros e despesas compartilhadas.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08138"/>
            <a:ext cx="453628" cy="4536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60632" y="521577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Casais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960632" y="5608082"/>
            <a:ext cx="68759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Casais buscam transparência e simplicidade ao organizar viagens e contas juntos.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261259"/>
            <a:ext cx="453628" cy="45362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960632" y="63688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Viajantes Solo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6960632" y="6761202"/>
            <a:ext cx="68759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Viajantes individuais precisam de ferramentas para planejar e controlar suas próprias despesas de viagem.</a:t>
            </a:r>
            <a:endParaRPr lang="en-US" sz="14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6FF3308-6BC3-E646-EAC0-19F8974CC00C}"/>
              </a:ext>
            </a:extLst>
          </p:cNvPr>
          <p:cNvSpPr/>
          <p:nvPr/>
        </p:nvSpPr>
        <p:spPr>
          <a:xfrm>
            <a:off x="12705325" y="7556359"/>
            <a:ext cx="1808703" cy="542611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7914"/>
            <a:ext cx="8585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Como Resolve (Fluxo da Solução)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03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75365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Usuário cria uma viagem no PlanejaTrip.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28548" y="35203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875365"/>
            <a:ext cx="6408063" cy="3048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Adiciona roteiro diário e atividades.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793790" y="533876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 e divide despesas com o grupo.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7428548" y="533876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 sugere otimizações e atividades personalizadas.</a:t>
            </a:r>
            <a:endParaRPr lang="en-US" sz="175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B5ABD2-B67D-F233-F51C-88C41D5CCDFB}"/>
              </a:ext>
            </a:extLst>
          </p:cNvPr>
          <p:cNvSpPr/>
          <p:nvPr/>
        </p:nvSpPr>
        <p:spPr>
          <a:xfrm>
            <a:off x="12705325" y="7556359"/>
            <a:ext cx="1808703" cy="542611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96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Benefícios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8715"/>
            <a:ext cx="3664744" cy="1550075"/>
          </a:xfrm>
          <a:prstGeom prst="roundRect">
            <a:avLst>
              <a:gd name="adj" fmla="val 9439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793790" y="2068235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2285940" y="175855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014" y="1928693"/>
            <a:ext cx="272177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51084" y="2665690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Economia de tempo no planejamento.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2098715"/>
            <a:ext cx="3664863" cy="1550075"/>
          </a:xfrm>
          <a:prstGeom prst="roundRect">
            <a:avLst>
              <a:gd name="adj" fmla="val 9439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4685348" y="2068235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6177498" y="175855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571" y="1928693"/>
            <a:ext cx="272177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942642" y="2665690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Redução de custos com melhor organização financeira.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215765"/>
            <a:ext cx="3664744" cy="1550075"/>
          </a:xfrm>
          <a:prstGeom prst="roundRect">
            <a:avLst>
              <a:gd name="adj" fmla="val 9439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793790" y="4185285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1"/>
          <p:cNvSpPr/>
          <p:nvPr/>
        </p:nvSpPr>
        <p:spPr>
          <a:xfrm>
            <a:off x="2285940" y="38756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014" y="4045744"/>
            <a:ext cx="272177" cy="3401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51084" y="4782741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Planejamento colaborativo em tempo real.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4685348" y="4215765"/>
            <a:ext cx="3664863" cy="1550075"/>
          </a:xfrm>
          <a:prstGeom prst="roundRect">
            <a:avLst>
              <a:gd name="adj" fmla="val 9439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4"/>
          <p:cNvSpPr/>
          <p:nvPr/>
        </p:nvSpPr>
        <p:spPr>
          <a:xfrm>
            <a:off x="4685348" y="4185285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5"/>
          <p:cNvSpPr/>
          <p:nvPr/>
        </p:nvSpPr>
        <p:spPr>
          <a:xfrm>
            <a:off x="6177498" y="38756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571" y="4045744"/>
            <a:ext cx="272177" cy="34016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42642" y="4782741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Apoio inteligente da IA nas decisões.</a:t>
            </a:r>
            <a:endParaRPr lang="en-US" sz="1750" dirty="0"/>
          </a:p>
        </p:txBody>
      </p:sp>
      <p:sp>
        <p:nvSpPr>
          <p:cNvPr id="24" name="Shape 17"/>
          <p:cNvSpPr/>
          <p:nvPr/>
        </p:nvSpPr>
        <p:spPr>
          <a:xfrm>
            <a:off x="793790" y="6332815"/>
            <a:ext cx="7556421" cy="1187172"/>
          </a:xfrm>
          <a:prstGeom prst="roundRect">
            <a:avLst>
              <a:gd name="adj" fmla="val 12324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8"/>
          <p:cNvSpPr/>
          <p:nvPr/>
        </p:nvSpPr>
        <p:spPr>
          <a:xfrm>
            <a:off x="793790" y="6302335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9"/>
          <p:cNvSpPr/>
          <p:nvPr/>
        </p:nvSpPr>
        <p:spPr>
          <a:xfrm>
            <a:off x="4231779" y="599265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5852" y="6162794"/>
            <a:ext cx="272177" cy="340162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051084" y="689979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Experiência de viagem mais tranquila e agradável.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1404"/>
            <a:ext cx="8129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Por que Escolher o PlanejaTrip?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3973"/>
            <a:ext cx="4196358" cy="1550075"/>
          </a:xfrm>
          <a:prstGeom prst="roundRect">
            <a:avLst>
              <a:gd name="adj" fmla="val 9439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793790" y="318349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2551688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04395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Única plataforma que combina planejamento colaborativo com 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13973"/>
            <a:ext cx="4196358" cy="1550075"/>
          </a:xfrm>
          <a:prstGeom prst="roundRect">
            <a:avLst>
              <a:gd name="adj" fmla="val 9439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5216962" y="318349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6974860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043952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378094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intuitiva e fácil de usar.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13973"/>
            <a:ext cx="4196358" cy="1550075"/>
          </a:xfrm>
          <a:prstGeom prst="roundRect">
            <a:avLst>
              <a:gd name="adj" fmla="val 9439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9640133" y="318349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11398032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043952"/>
            <a:ext cx="272177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Divisão automática e transparente de despesas.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331023"/>
            <a:ext cx="6407944" cy="1187172"/>
          </a:xfrm>
          <a:prstGeom prst="roundRect">
            <a:avLst>
              <a:gd name="adj" fmla="val 12324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4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14" y="5161002"/>
            <a:ext cx="272177" cy="34016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51084" y="589799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Suporte 24/7 com chatbot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5331023"/>
            <a:ext cx="6407944" cy="1187172"/>
          </a:xfrm>
          <a:prstGeom prst="roundRect">
            <a:avLst>
              <a:gd name="adj" fmla="val 12324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18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371" y="5161002"/>
            <a:ext cx="272177" cy="34016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85842" y="589799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Integração com principais serviços de viagem.</a:t>
            </a:r>
            <a:endParaRPr lang="en-US" sz="175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238FD3B-7C92-B57D-5DB7-0DA4516C49BA}"/>
              </a:ext>
            </a:extLst>
          </p:cNvPr>
          <p:cNvSpPr/>
          <p:nvPr/>
        </p:nvSpPr>
        <p:spPr>
          <a:xfrm>
            <a:off x="12705325" y="7556359"/>
            <a:ext cx="1808703" cy="542611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2969"/>
            <a:ext cx="625482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Funcionalidades Principais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1837015"/>
            <a:ext cx="7556421" cy="1221819"/>
          </a:xfrm>
          <a:prstGeom prst="roundRect">
            <a:avLst>
              <a:gd name="adj" fmla="val 898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57330" y="1837015"/>
            <a:ext cx="91440" cy="1221819"/>
          </a:xfrm>
          <a:prstGeom prst="roundRect">
            <a:avLst>
              <a:gd name="adj" fmla="val 3348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575703" y="2063948"/>
            <a:ext cx="280928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Dashboard Colaborativo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75703" y="2505194"/>
            <a:ext cx="70339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Visão centralizada de todo o planejamento com atualizações em tempo real.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80190" y="3262908"/>
            <a:ext cx="7556421" cy="1221819"/>
          </a:xfrm>
          <a:prstGeom prst="roundRect">
            <a:avLst>
              <a:gd name="adj" fmla="val 898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6257330" y="3262908"/>
            <a:ext cx="91440" cy="1221819"/>
          </a:xfrm>
          <a:prstGeom prst="roundRect">
            <a:avLst>
              <a:gd name="adj" fmla="val 3348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575703" y="3489841"/>
            <a:ext cx="308062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Gerenciamento Financeiro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575703" y="3931087"/>
            <a:ext cx="70339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Controle de orçamento e divisão automática de custos.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80190" y="4688800"/>
            <a:ext cx="7556421" cy="1221819"/>
          </a:xfrm>
          <a:prstGeom prst="roundRect">
            <a:avLst>
              <a:gd name="adj" fmla="val 898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6257330" y="4688800"/>
            <a:ext cx="91440" cy="1221819"/>
          </a:xfrm>
          <a:prstGeom prst="roundRect">
            <a:avLst>
              <a:gd name="adj" fmla="val 3348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575703" y="491573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Roteiro Inteligente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575703" y="5356979"/>
            <a:ext cx="70339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Criação de itinerários otimizados com IA.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80190" y="6114693"/>
            <a:ext cx="7556421" cy="1221819"/>
          </a:xfrm>
          <a:prstGeom prst="roundRect">
            <a:avLst>
              <a:gd name="adj" fmla="val 898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6257330" y="6114693"/>
            <a:ext cx="91440" cy="1221819"/>
          </a:xfrm>
          <a:prstGeom prst="roundRect">
            <a:avLst>
              <a:gd name="adj" fmla="val 3348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6575703" y="6341626"/>
            <a:ext cx="278761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Comunicação Integrada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575703" y="6782872"/>
            <a:ext cx="70339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 interno e notificações para o grupo.</a:t>
            </a:r>
            <a:endParaRPr lang="en-US" sz="16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5C5D74A-A639-2B7C-FB76-66D57758D86B}"/>
              </a:ext>
            </a:extLst>
          </p:cNvPr>
          <p:cNvSpPr/>
          <p:nvPr/>
        </p:nvSpPr>
        <p:spPr>
          <a:xfrm>
            <a:off x="12620731" y="7666892"/>
            <a:ext cx="1893298" cy="490518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62569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Obrigado!!</a:t>
            </a:r>
            <a:endParaRPr lang="en-US" sz="615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90B7435-701A-F317-CA90-9515874DD492}"/>
              </a:ext>
            </a:extLst>
          </p:cNvPr>
          <p:cNvSpPr/>
          <p:nvPr/>
        </p:nvSpPr>
        <p:spPr>
          <a:xfrm>
            <a:off x="12705325" y="7556359"/>
            <a:ext cx="1808703" cy="542611"/>
          </a:xfrm>
          <a:prstGeom prst="rect">
            <a:avLst/>
          </a:prstGeom>
          <a:solidFill>
            <a:srgbClr val="292C32"/>
          </a:solidFill>
          <a:ln>
            <a:solidFill>
              <a:srgbClr val="292C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286</Words>
  <Application>Microsoft Office PowerPoint</Application>
  <PresentationFormat>Personalizar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Roboto</vt:lpstr>
      <vt:lpstr>IBM Plex Sans Medium</vt:lpstr>
      <vt:lpstr>IBM Plex Sans Light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breno</dc:creator>
  <cp:lastModifiedBy>BRENO CHAVES DA CUNHA</cp:lastModifiedBy>
  <cp:revision>2</cp:revision>
  <dcterms:created xsi:type="dcterms:W3CDTF">2025-10-01T18:48:42Z</dcterms:created>
  <dcterms:modified xsi:type="dcterms:W3CDTF">2025-10-01T18:52:40Z</dcterms:modified>
</cp:coreProperties>
</file>